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9144000" cy="6858000" type="screen4x3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788" y="0"/>
            <a:ext cx="307022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7B372A-F257-45BC-96BF-FD3D7E711D78}" type="datetimeFigureOut">
              <a:rPr lang="en-US" smtClean="0"/>
              <a:t>11/17/2011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02700"/>
            <a:ext cx="307022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788" y="8902700"/>
            <a:ext cx="307022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B78904-C7A3-4BDE-872D-E142B5190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013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A47D-9EAC-4A6C-B151-CF514A308B30}" type="datetimeFigureOut">
              <a:rPr lang="en-US" smtClean="0"/>
              <a:t>11/17/2011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4D2636-BD03-4910-A073-9330F53B81B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A47D-9EAC-4A6C-B151-CF514A308B30}" type="datetimeFigureOut">
              <a:rPr lang="en-US" smtClean="0"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D2636-BD03-4910-A073-9330F53B81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A47D-9EAC-4A6C-B151-CF514A308B30}" type="datetimeFigureOut">
              <a:rPr lang="en-US" smtClean="0"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D2636-BD03-4910-A073-9330F53B81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A47D-9EAC-4A6C-B151-CF514A308B30}" type="datetimeFigureOut">
              <a:rPr lang="en-US" smtClean="0"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D2636-BD03-4910-A073-9330F53B81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A47D-9EAC-4A6C-B151-CF514A308B30}" type="datetimeFigureOut">
              <a:rPr lang="en-US" smtClean="0"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D2636-BD03-4910-A073-9330F53B81B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A47D-9EAC-4A6C-B151-CF514A308B30}" type="datetimeFigureOut">
              <a:rPr lang="en-US" smtClean="0"/>
              <a:t>11/17/2011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D2636-BD03-4910-A073-9330F53B81B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A47D-9EAC-4A6C-B151-CF514A308B30}" type="datetimeFigureOut">
              <a:rPr lang="en-US" smtClean="0"/>
              <a:t>11/17/2011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D2636-BD03-4910-A073-9330F53B81B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A47D-9EAC-4A6C-B151-CF514A308B30}" type="datetimeFigureOut">
              <a:rPr lang="en-US" smtClean="0"/>
              <a:t>11/17/2011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D2636-BD03-4910-A073-9330F53B81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A47D-9EAC-4A6C-B151-CF514A308B30}" type="datetimeFigureOut">
              <a:rPr lang="en-US" smtClean="0"/>
              <a:t>11/17/2011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D2636-BD03-4910-A073-9330F53B81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A47D-9EAC-4A6C-B151-CF514A308B30}" type="datetimeFigureOut">
              <a:rPr lang="en-US" smtClean="0"/>
              <a:t>11/17/2011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D2636-BD03-4910-A073-9330F53B81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A47D-9EAC-4A6C-B151-CF514A308B30}" type="datetimeFigureOut">
              <a:rPr lang="en-US" smtClean="0"/>
              <a:t>11/17/2011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D2636-BD03-4910-A073-9330F53B81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32EA47D-9EAC-4A6C-B151-CF514A308B30}" type="datetimeFigureOut">
              <a:rPr lang="en-US" smtClean="0"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64D2636-BD03-4910-A073-9330F53B81B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jpg"/><Relationship Id="rId7" Type="http://schemas.openxmlformats.org/officeDocument/2006/relationships/image" Target="../media/image7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g"/><Relationship Id="rId5" Type="http://schemas.openxmlformats.org/officeDocument/2006/relationships/image" Target="../media/image5.png"/><Relationship Id="rId10" Type="http://schemas.openxmlformats.org/officeDocument/2006/relationships/image" Target="../media/image10.jpg"/><Relationship Id="rId4" Type="http://schemas.openxmlformats.org/officeDocument/2006/relationships/image" Target="../media/image4.jpg"/><Relationship Id="rId9" Type="http://schemas.openxmlformats.org/officeDocument/2006/relationships/image" Target="../media/image9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g"/><Relationship Id="rId13" Type="http://schemas.openxmlformats.org/officeDocument/2006/relationships/image" Target="../media/image24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jp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7.png"/><Relationship Id="rId11" Type="http://schemas.openxmlformats.org/officeDocument/2006/relationships/image" Target="../media/image22.jp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jpg"/><Relationship Id="rId14" Type="http://schemas.openxmlformats.org/officeDocument/2006/relationships/image" Target="../media/image2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do I do </a:t>
            </a:r>
            <a:br>
              <a:rPr lang="en-US" dirty="0" smtClean="0"/>
            </a:br>
            <a:r>
              <a:rPr lang="en-US" dirty="0" smtClean="0"/>
              <a:t>With It?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Christopher Norton</a:t>
            </a:r>
          </a:p>
          <a:p>
            <a:r>
              <a:rPr lang="en-US" dirty="0" smtClean="0"/>
              <a:t>COMM 1020.009</a:t>
            </a:r>
          </a:p>
          <a:p>
            <a:r>
              <a:rPr lang="en-US" dirty="0" smtClean="0"/>
              <a:t>November 16,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7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Wastes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Household Hazardous Waste (HHW)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Medications</a:t>
            </a:r>
          </a:p>
          <a:p>
            <a:pPr lvl="1"/>
            <a:r>
              <a:rPr lang="en-US" dirty="0" smtClean="0"/>
              <a:t>Prescription</a:t>
            </a:r>
          </a:p>
          <a:p>
            <a:pPr lvl="1"/>
            <a:r>
              <a:rPr lang="en-US" dirty="0" smtClean="0"/>
              <a:t>Medical Needles</a:t>
            </a:r>
          </a:p>
          <a:p>
            <a:pPr lvl="1"/>
            <a:endParaRPr lang="en-US" dirty="0"/>
          </a:p>
          <a:p>
            <a:r>
              <a:rPr lang="en-US" dirty="0" smtClean="0"/>
              <a:t>E-Waste</a:t>
            </a:r>
          </a:p>
          <a:p>
            <a:pPr lvl="1"/>
            <a:r>
              <a:rPr lang="en-US" dirty="0" smtClean="0"/>
              <a:t>CRT Televisions / Monitors</a:t>
            </a:r>
          </a:p>
          <a:p>
            <a:pPr lvl="1"/>
            <a:r>
              <a:rPr lang="en-US" dirty="0" smtClean="0"/>
              <a:t>Batteries</a:t>
            </a:r>
          </a:p>
          <a:p>
            <a:pPr lvl="1"/>
            <a:r>
              <a:rPr lang="en-US" dirty="0" smtClean="0"/>
              <a:t>Cell Phones</a:t>
            </a: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2209800"/>
            <a:ext cx="1078290" cy="2018506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3895725"/>
            <a:ext cx="2266950" cy="226695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4495800"/>
            <a:ext cx="2143125" cy="214312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7025" y="2321868"/>
            <a:ext cx="2143125" cy="157385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6611" y="2971800"/>
            <a:ext cx="1919288" cy="143761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0278" y="3108796"/>
            <a:ext cx="2143125" cy="214312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4495800"/>
            <a:ext cx="1549581" cy="206877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592" y="3895725"/>
            <a:ext cx="2219325" cy="206692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4564" y="2057400"/>
            <a:ext cx="1512253" cy="113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996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885931"/>
            <a:ext cx="1085850" cy="1628775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So what if I mix these things in the same garbage can?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57400" y="4038599"/>
            <a:ext cx="1447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+</a:t>
            </a:r>
            <a:endParaRPr lang="en-US" sz="8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1301" y="3795578"/>
            <a:ext cx="1809480" cy="180948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800600" y="4106776"/>
            <a:ext cx="1905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=</a:t>
            </a:r>
            <a:endParaRPr lang="en-US" sz="80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1809" y="3795578"/>
            <a:ext cx="2609851" cy="2087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046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450" y="1536765"/>
            <a:ext cx="1281150" cy="12811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1536765"/>
            <a:ext cx="1524000" cy="152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? How?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9897" y="2409405"/>
            <a:ext cx="2106608" cy="1019175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HHW</a:t>
            </a:r>
          </a:p>
          <a:p>
            <a:pPr lvl="1"/>
            <a:r>
              <a:rPr lang="en-US" dirty="0" smtClean="0"/>
              <a:t>Oils, Antifreeze, Car Batteries</a:t>
            </a:r>
          </a:p>
          <a:p>
            <a:pPr lvl="1"/>
            <a:r>
              <a:rPr lang="en-US" dirty="0" smtClean="0"/>
              <a:t>Paints, Solvents</a:t>
            </a:r>
          </a:p>
          <a:p>
            <a:pPr lvl="1"/>
            <a:r>
              <a:rPr lang="en-US" dirty="0" smtClean="0"/>
              <a:t>Power Tool batteries</a:t>
            </a:r>
          </a:p>
          <a:p>
            <a:pPr lvl="1"/>
            <a:endParaRPr lang="en-US" dirty="0"/>
          </a:p>
          <a:p>
            <a:r>
              <a:rPr lang="en-US" dirty="0" smtClean="0"/>
              <a:t>Medical Waste</a:t>
            </a:r>
          </a:p>
          <a:p>
            <a:pPr lvl="1"/>
            <a:r>
              <a:rPr lang="en-US" dirty="0" smtClean="0"/>
              <a:t>Rx</a:t>
            </a:r>
          </a:p>
          <a:p>
            <a:pPr lvl="1"/>
            <a:r>
              <a:rPr lang="en-US" dirty="0" smtClean="0"/>
              <a:t>Needles</a:t>
            </a:r>
          </a:p>
          <a:p>
            <a:pPr lvl="1"/>
            <a:endParaRPr lang="en-US" dirty="0"/>
          </a:p>
          <a:p>
            <a:r>
              <a:rPr lang="en-US" dirty="0" smtClean="0"/>
              <a:t>E-Waste</a:t>
            </a:r>
          </a:p>
          <a:p>
            <a:pPr lvl="1"/>
            <a:r>
              <a:rPr lang="en-US" dirty="0" smtClean="0"/>
              <a:t>Consumer Electronics Stores</a:t>
            </a:r>
          </a:p>
          <a:p>
            <a:pPr lvl="1"/>
            <a:r>
              <a:rPr lang="en-US" dirty="0" smtClean="0"/>
              <a:t>HHW centers @ Landfills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9629" y="3323386"/>
            <a:ext cx="2862263" cy="68894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0378" y="2514600"/>
            <a:ext cx="1142571" cy="80878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2949" y="2817915"/>
            <a:ext cx="1064994" cy="66141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753" y="3479332"/>
            <a:ext cx="2102625" cy="143434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9006" y="5099411"/>
            <a:ext cx="2047185" cy="98829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4913681"/>
            <a:ext cx="1504896" cy="150489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245" y="3950348"/>
            <a:ext cx="2211693" cy="122302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5678" y="1536765"/>
            <a:ext cx="1253301" cy="178662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0770" y="5173370"/>
            <a:ext cx="1071562" cy="107156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2303" y="3798260"/>
            <a:ext cx="958560" cy="1527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424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86</TotalTime>
  <Words>77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Executive</vt:lpstr>
      <vt:lpstr>What do I do  With It?</vt:lpstr>
      <vt:lpstr>Different Wastes</vt:lpstr>
      <vt:lpstr>Consequences</vt:lpstr>
      <vt:lpstr>Where ? How?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 I do  With It?</dc:title>
  <dc:creator>Slizzman</dc:creator>
  <cp:lastModifiedBy>Slizzman</cp:lastModifiedBy>
  <cp:revision>9</cp:revision>
  <cp:lastPrinted>2011-11-17T12:36:45Z</cp:lastPrinted>
  <dcterms:created xsi:type="dcterms:W3CDTF">2011-11-17T11:22:12Z</dcterms:created>
  <dcterms:modified xsi:type="dcterms:W3CDTF">2011-11-17T23:44:08Z</dcterms:modified>
</cp:coreProperties>
</file>